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7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3" qsCatId="3D" csTypeId="urn:microsoft.com/office/officeart/2005/8/colors/colorful1#5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>
        <a:solidFill>
          <a:srgbClr val="B2348E"/>
        </a:solidFill>
      </dgm:spPr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90B43A1C-85AB-40E4-9687-2313E85E0399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CCCDC2A1-B573-48DB-AE6D-1F76901F1671}" type="parTrans" cxnId="{E3209E33-E5E7-49D7-A614-E18C032857AF}">
      <dgm:prSet/>
      <dgm:spPr/>
      <dgm:t>
        <a:bodyPr/>
        <a:lstStyle/>
        <a:p>
          <a:endParaRPr lang="ru-RU"/>
        </a:p>
      </dgm:t>
    </dgm:pt>
    <dgm:pt modelId="{E9924FC7-EF29-492B-B0FE-E3B61C99864B}" type="sibTrans" cxnId="{E3209E33-E5E7-49D7-A614-E18C032857AF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>
        <a:solidFill>
          <a:srgbClr val="9966FF"/>
        </a:solidFill>
      </dgm:spPr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blipFill rotWithShape="0">
          <a:blip xmlns:r="http://schemas.openxmlformats.org/officeDocument/2006/relationships" r:embed="rId10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8ABCE177-9890-493F-98E6-6A0DA606A3D5}">
      <dgm:prSet phldrT="[Текст]" custScaleX="86677" custScaleY="78582"/>
      <dgm:spPr/>
      <dgm:t>
        <a:bodyPr/>
        <a:lstStyle/>
        <a:p>
          <a:endParaRPr lang="ru-RU" dirty="0"/>
        </a:p>
      </dgm:t>
    </dgm:pt>
    <dgm:pt modelId="{6CB8D579-0E59-48F7-B0FE-BBC915623A31}" type="parTrans" cxnId="{3B2CFC71-A659-43B6-892B-B43C39343AC6}">
      <dgm:prSet/>
      <dgm:spPr/>
      <dgm:t>
        <a:bodyPr/>
        <a:lstStyle/>
        <a:p>
          <a:endParaRPr lang="ru-RU"/>
        </a:p>
      </dgm:t>
    </dgm:pt>
    <dgm:pt modelId="{DCF64B32-FF1B-4F98-9242-7B1A173147E2}" type="sibTrans" cxnId="{3B2CFC71-A659-43B6-892B-B43C39343AC6}">
      <dgm:prSet/>
      <dgm:spPr/>
      <dgm:t>
        <a:bodyPr/>
        <a:lstStyle/>
        <a:p>
          <a:endParaRPr lang="ru-RU"/>
        </a:p>
      </dgm:t>
    </dgm:pt>
    <dgm:pt modelId="{B3EE0C71-D8AB-458F-AF37-41689BDD9D19}">
      <dgm:prSet phldrT="[Текст]" custScaleX="65061" custScaleY="64293" custRadScaleRad="98373" custRadScaleInc="-9201"/>
      <dgm:spPr/>
      <dgm:t>
        <a:bodyPr/>
        <a:lstStyle/>
        <a:p>
          <a:endParaRPr lang="ru-RU" dirty="0"/>
        </a:p>
      </dgm:t>
    </dgm:pt>
    <dgm:pt modelId="{ED38927B-6F8F-461D-9026-2E9CDD4D5EDD}" type="parTrans" cxnId="{7B855AAD-6464-4BB0-970A-49F122DD639D}">
      <dgm:prSet/>
      <dgm:spPr/>
      <dgm:t>
        <a:bodyPr/>
        <a:lstStyle/>
        <a:p>
          <a:endParaRPr lang="ru-RU"/>
        </a:p>
      </dgm:t>
    </dgm:pt>
    <dgm:pt modelId="{ABBA7458-16AD-4576-A818-C14948E5F7E4}" type="sibTrans" cxnId="{7B855AAD-6464-4BB0-970A-49F122DD639D}">
      <dgm:prSet/>
      <dgm:spPr/>
      <dgm:t>
        <a:bodyPr/>
        <a:lstStyle/>
        <a:p>
          <a:endParaRPr lang="ru-RU"/>
        </a:p>
      </dgm:t>
    </dgm:pt>
    <dgm:pt modelId="{615D6EE1-67AF-4EBB-9BD6-2FD085661010}">
      <dgm:prSet phldrT="[Текст]" custScaleX="65061" custScaleY="64293" custRadScaleRad="98373" custRadScaleInc="-9201"/>
      <dgm:spPr/>
      <dgm:t>
        <a:bodyPr/>
        <a:lstStyle/>
        <a:p>
          <a:endParaRPr lang="ru-RU" dirty="0"/>
        </a:p>
      </dgm:t>
    </dgm:pt>
    <dgm:pt modelId="{B398610B-CDB1-4C6C-B848-F236C9ED3B59}" type="parTrans" cxnId="{3E1D2BD6-0517-40BD-938D-D500B27C2830}">
      <dgm:prSet/>
      <dgm:spPr/>
      <dgm:t>
        <a:bodyPr/>
        <a:lstStyle/>
        <a:p>
          <a:endParaRPr lang="ru-RU"/>
        </a:p>
      </dgm:t>
    </dgm:pt>
    <dgm:pt modelId="{3522CAC8-FDDD-44D3-8237-D8A348EA22F6}" type="sibTrans" cxnId="{3E1D2BD6-0517-40BD-938D-D500B27C2830}">
      <dgm:prSet/>
      <dgm:spPr/>
      <dgm:t>
        <a:bodyPr/>
        <a:lstStyle/>
        <a:p>
          <a:endParaRPr lang="ru-RU"/>
        </a:p>
      </dgm:t>
    </dgm:pt>
    <dgm:pt modelId="{77AA2A9A-239E-47B8-82A8-84BF12BC99E0}">
      <dgm:prSet custScaleX="75837" custScaleY="70624"/>
      <dgm:spPr/>
      <dgm:t>
        <a:bodyPr/>
        <a:lstStyle/>
        <a:p>
          <a:endParaRPr lang="ru-RU"/>
        </a:p>
      </dgm:t>
    </dgm:pt>
    <dgm:pt modelId="{E3AF928B-0A0C-4F00-B9A1-087BA2ECE587}" type="parTrans" cxnId="{8FF3DBF3-7E6D-43DD-AF32-EE25C1C0DC34}">
      <dgm:prSet/>
      <dgm:spPr/>
      <dgm:t>
        <a:bodyPr/>
        <a:lstStyle/>
        <a:p>
          <a:endParaRPr lang="ru-RU"/>
        </a:p>
      </dgm:t>
    </dgm:pt>
    <dgm:pt modelId="{8E4B360D-2176-4D6F-B585-CFAADF070D54}" type="sibTrans" cxnId="{8FF3DBF3-7E6D-43DD-AF32-EE25C1C0DC34}">
      <dgm:prSet/>
      <dgm:spPr/>
      <dgm:t>
        <a:bodyPr/>
        <a:lstStyle/>
        <a:p>
          <a:endParaRPr lang="ru-RU"/>
        </a:p>
      </dgm:t>
    </dgm:pt>
    <dgm:pt modelId="{AC9AEB8C-2148-4E36-BF16-F93B85659939}">
      <dgm:prSet custScaleX="75837" custScaleY="70624"/>
      <dgm:spPr/>
      <dgm:t>
        <a:bodyPr/>
        <a:lstStyle/>
        <a:p>
          <a:endParaRPr lang="ru-RU"/>
        </a:p>
      </dgm:t>
    </dgm:pt>
    <dgm:pt modelId="{ADE3E260-EEF7-4C9C-9F6D-F3C1430D7212}" type="parTrans" cxnId="{0C882FBD-F26F-41EE-9319-1055B509F2DC}">
      <dgm:prSet/>
      <dgm:spPr/>
      <dgm:t>
        <a:bodyPr/>
        <a:lstStyle/>
        <a:p>
          <a:endParaRPr lang="ru-RU"/>
        </a:p>
      </dgm:t>
    </dgm:pt>
    <dgm:pt modelId="{9D37BF91-8844-4513-B722-52A311D9F08B}" type="sibTrans" cxnId="{0C882FBD-F26F-41EE-9319-1055B509F2DC}">
      <dgm:prSet/>
      <dgm:spPr/>
      <dgm:t>
        <a:bodyPr/>
        <a:lstStyle/>
        <a:p>
          <a:endParaRPr lang="ru-RU"/>
        </a:p>
      </dgm:t>
    </dgm:pt>
    <dgm:pt modelId="{73F041C7-B62C-4C93-BE1B-C72AAB860EC8}">
      <dgm:prSet custScaleX="65061" custScaleY="64293" custRadScaleRad="98373" custRadScaleInc="-9201"/>
      <dgm:spPr/>
      <dgm:t>
        <a:bodyPr/>
        <a:lstStyle/>
        <a:p>
          <a:endParaRPr lang="ru-RU"/>
        </a:p>
      </dgm:t>
    </dgm:pt>
    <dgm:pt modelId="{6C8EFB21-DAC1-4C00-B7C1-9DE2D9394348}" type="parTrans" cxnId="{8C409E28-0F65-4B6B-8D98-CD410DE052D2}">
      <dgm:prSet/>
      <dgm:spPr/>
      <dgm:t>
        <a:bodyPr/>
        <a:lstStyle/>
        <a:p>
          <a:endParaRPr lang="ru-RU"/>
        </a:p>
      </dgm:t>
    </dgm:pt>
    <dgm:pt modelId="{1F41ED3E-FADD-4FD5-8BD4-317CACA23933}" type="sibTrans" cxnId="{8C409E28-0F65-4B6B-8D98-CD410DE052D2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72936" custScaleY="172379" custLinFactNeighborX="-7053" custLinFactNeighborY="-4718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0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0" custScaleX="72020" custScaleY="70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0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0" custScaleX="68924" custScaleY="67758" custRadScaleRad="81038" custRadScaleInc="173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0" custScaleX="108866" custLinFactNeighborX="-6929" custLinFactNeighborY="7352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0" custScaleX="76649" custScaleY="83535" custRadScaleRad="71394" custRadScaleInc="463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1485E-E38C-4518-A609-8D1D62CF917B}" type="pres">
      <dgm:prSet presAssocID="{CCCDC2A1-B573-48DB-AE6D-1F76901F1671}" presName="parTrans" presStyleLbl="sibTrans2D1" presStyleIdx="3" presStyleCnt="10"/>
      <dgm:spPr/>
      <dgm:t>
        <a:bodyPr/>
        <a:lstStyle/>
        <a:p>
          <a:endParaRPr lang="ru-RU"/>
        </a:p>
      </dgm:t>
    </dgm:pt>
    <dgm:pt modelId="{DB024BEC-8C88-4F07-BCA5-811E266A083B}" type="pres">
      <dgm:prSet presAssocID="{CCCDC2A1-B573-48DB-AE6D-1F76901F1671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0A6C1809-69AA-4BA6-8257-5A11C3557B45}" type="pres">
      <dgm:prSet presAssocID="{90B43A1C-85AB-40E4-9687-2313E85E0399}" presName="node" presStyleLbl="node1" presStyleIdx="3" presStyleCnt="10" custScaleX="73924" custScaleY="77907" custRadScaleRad="76653" custRadScaleInc="-3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4" presStyleCnt="10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4" presStyleCnt="10" custScaleX="78950" custScaleY="79116" custRadScaleRad="113792" custRadScaleInc="999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5" presStyleCnt="10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5" presStyleCnt="10" custScaleX="83653" custScaleY="80077" custRadScaleRad="105747" custRadScaleInc="464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6" presStyleCnt="10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6" presStyleCnt="10" custScaleX="79491" custScaleY="76126" custRadScaleRad="92406" custRadScaleInc="804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7" presStyleCnt="10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7" presStyleCnt="10" custScaleX="79731" custScaleY="77584" custRadScaleRad="81444" custRadScaleInc="-2907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8" presStyleCnt="10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8" presStyleCnt="10" custScaleX="80499" custScaleY="76237" custRadScaleRad="102127" custRadScaleInc="600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9" presStyleCnt="10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9" presStyleCnt="10" custScaleX="80165" custScaleY="78761" custRadScaleRad="111177" custRadScaleInc="-155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2ABE15-D372-4991-BDA2-C2E8756014CB}" type="presOf" srcId="{9F96D360-CB55-48DB-9778-BF90DCE1129E}" destId="{69EA0517-EDCB-4CEB-899F-D56DCF7B4404}" srcOrd="0" destOrd="0" presId="urn:microsoft.com/office/officeart/2005/8/layout/radial5"/>
    <dgm:cxn modelId="{D2B0C12A-F92C-48B4-9878-3DAD8D0DF721}" type="presOf" srcId="{62E153EB-408C-4CB3-B6CA-2A439518E14B}" destId="{83F11675-07D9-406F-853D-13FD28BBB805}" srcOrd="0" destOrd="0" presId="urn:microsoft.com/office/officeart/2005/8/layout/radial5"/>
    <dgm:cxn modelId="{4A189105-0239-4451-ACE0-D31E9CBF66B8}" srcId="{6F647F05-65E5-443B-9310-4AF895EEC1B0}" destId="{3BA0FA79-0F0A-4F39-8C6F-85BF113366C3}" srcOrd="9" destOrd="0" parTransId="{66E51CD7-05D6-4658-BDAA-92C6F3E19708}" sibTransId="{3F86135B-3CC7-4CEB-B411-92453A9354E3}"/>
    <dgm:cxn modelId="{8C409E28-0F65-4B6B-8D98-CD410DE052D2}" srcId="{6B4A9C71-5243-4375-98C7-BA189146832B}" destId="{73F041C7-B62C-4C93-BE1B-C72AAB860EC8}" srcOrd="6" destOrd="0" parTransId="{6C8EFB21-DAC1-4C00-B7C1-9DE2D9394348}" sibTransId="{1F41ED3E-FADD-4FD5-8BD4-317CACA23933}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BDBC8127-C9A5-4636-AF0A-79E42F53D923}" srcId="{6F647F05-65E5-443B-9310-4AF895EEC1B0}" destId="{D2A69AB7-A0A6-4501-95CD-2902A3384DE3}" srcOrd="5" destOrd="0" parTransId="{9DEE7B50-C1CB-48D2-999B-DF1098A88396}" sibTransId="{B4AB27D7-F679-4C2F-B351-354C992C8F30}"/>
    <dgm:cxn modelId="{8FF3DBF3-7E6D-43DD-AF32-EE25C1C0DC34}" srcId="{6B4A9C71-5243-4375-98C7-BA189146832B}" destId="{77AA2A9A-239E-47B8-82A8-84BF12BC99E0}" srcOrd="4" destOrd="0" parTransId="{E3AF928B-0A0C-4F00-B9A1-087BA2ECE587}" sibTransId="{8E4B360D-2176-4D6F-B585-CFAADF070D54}"/>
    <dgm:cxn modelId="{F1B9406E-5A84-40CF-BC73-98B51B5BA335}" type="presOf" srcId="{C021BE46-16AF-4372-B2A0-67875E2C82CF}" destId="{DA660ED5-C4B7-4208-928A-B8DD66837486}" srcOrd="1" destOrd="0" presId="urn:microsoft.com/office/officeart/2005/8/layout/radial5"/>
    <dgm:cxn modelId="{7B855AAD-6464-4BB0-970A-49F122DD639D}" srcId="{6B4A9C71-5243-4375-98C7-BA189146832B}" destId="{B3EE0C71-D8AB-458F-AF37-41689BDD9D19}" srcOrd="2" destOrd="0" parTransId="{ED38927B-6F8F-461D-9026-2E9CDD4D5EDD}" sibTransId="{ABBA7458-16AD-4576-A818-C14948E5F7E4}"/>
    <dgm:cxn modelId="{ABB8D3AC-32ED-44B8-98D1-601987ACC1D1}" srcId="{6F647F05-65E5-443B-9310-4AF895EEC1B0}" destId="{9F96D360-CB55-48DB-9778-BF90DCE1129E}" srcOrd="6" destOrd="0" parTransId="{BC4B6763-2F33-4CCB-B9CC-377BBD0F0800}" sibTransId="{286A4893-ECEC-4EFE-BAC3-3F1C84511E21}"/>
    <dgm:cxn modelId="{CCB2236F-0F4B-47CE-9BC0-C6D9D3DF1659}" type="presOf" srcId="{C021BE46-16AF-4372-B2A0-67875E2C82CF}" destId="{06F93DE9-E67A-4CE1-BC6B-5C458B1137B0}" srcOrd="0" destOrd="0" presId="urn:microsoft.com/office/officeart/2005/8/layout/radial5"/>
    <dgm:cxn modelId="{94F9436D-A2BC-4AE2-90EC-FB0F7F321D1E}" type="presOf" srcId="{9DEE7B50-C1CB-48D2-999B-DF1098A88396}" destId="{2F5553CB-2478-4421-B002-5FA728364A78}" srcOrd="0" destOrd="0" presId="urn:microsoft.com/office/officeart/2005/8/layout/radial5"/>
    <dgm:cxn modelId="{A4E08C64-88A9-48DB-9113-FF441A3C7445}" type="presOf" srcId="{6598F354-400C-439C-BDD5-729D663E252E}" destId="{FA950D33-9BD9-4D37-A533-789F5554AFB5}" srcOrd="0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FEEC695C-B33D-4AF2-B85F-8563DC59605E}" type="presOf" srcId="{D63A74EC-A1EC-4823-AB28-835C2DE63D58}" destId="{E2EC1D87-F728-458A-8AB1-7A3D78F9D25E}" srcOrd="0" destOrd="0" presId="urn:microsoft.com/office/officeart/2005/8/layout/radial5"/>
    <dgm:cxn modelId="{0C882FBD-F26F-41EE-9319-1055B509F2DC}" srcId="{6B4A9C71-5243-4375-98C7-BA189146832B}" destId="{AC9AEB8C-2148-4E36-BF16-F93B85659939}" srcOrd="5" destOrd="0" parTransId="{ADE3E260-EEF7-4C9C-9F6D-F3C1430D7212}" sibTransId="{9D37BF91-8844-4513-B722-52A311D9F08B}"/>
    <dgm:cxn modelId="{400AC76A-8903-4F5D-AC84-A7BB91436790}" type="presOf" srcId="{4B1A8440-411B-4A5D-AFC7-3583C59ADD0E}" destId="{73BC26A8-8D0F-45E6-9E3B-37EADD227262}" srcOrd="0" destOrd="0" presId="urn:microsoft.com/office/officeart/2005/8/layout/radial5"/>
    <dgm:cxn modelId="{FC37D2A1-9440-4DDA-8BF2-7F5C90CF3090}" type="presOf" srcId="{8D513BD1-7137-4BB2-A1F4-1B02EFB0F34F}" destId="{4731EA70-1FA8-49F5-A6BF-4AE9CB97C303}" srcOrd="0" destOrd="0" presId="urn:microsoft.com/office/officeart/2005/8/layout/radial5"/>
    <dgm:cxn modelId="{724D87D9-2E1C-41D0-92E3-2D2EDF797965}" type="presOf" srcId="{6F647F05-65E5-443B-9310-4AF895EEC1B0}" destId="{ED72E44C-8498-48F8-9652-E5DD6AC5818D}" srcOrd="0" destOrd="0" presId="urn:microsoft.com/office/officeart/2005/8/layout/radial5"/>
    <dgm:cxn modelId="{E8ED70C2-77D8-4C92-8C70-0BA3D8EAC9D6}" type="presOf" srcId="{082CE592-953F-441B-B0C2-F864433A8493}" destId="{839DF450-14DD-4280-9AEE-DA73938E9B9D}" srcOrd="1" destOrd="0" presId="urn:microsoft.com/office/officeart/2005/8/layout/radial5"/>
    <dgm:cxn modelId="{AFF0AFE0-4D5D-4957-ADC5-6966424C3BBF}" type="presOf" srcId="{77DF95E1-3397-43CE-99EF-E82D1E9B2066}" destId="{4273F29E-B93C-44D6-A671-FCDC77ED9BA3}" srcOrd="1" destOrd="0" presId="urn:microsoft.com/office/officeart/2005/8/layout/radial5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E7D1167F-94F4-461D-AF12-73207E4605F3}" type="presOf" srcId="{6B4A9C71-5243-4375-98C7-BA189146832B}" destId="{8B82EA68-B59A-424E-9756-C221A13DB47F}" srcOrd="0" destOrd="0" presId="urn:microsoft.com/office/officeart/2005/8/layout/radial5"/>
    <dgm:cxn modelId="{E3209E33-E5E7-49D7-A614-E18C032857AF}" srcId="{6F647F05-65E5-443B-9310-4AF895EEC1B0}" destId="{90B43A1C-85AB-40E4-9687-2313E85E0399}" srcOrd="3" destOrd="0" parTransId="{CCCDC2A1-B573-48DB-AE6D-1F76901F1671}" sibTransId="{E9924FC7-EF29-492B-B0FE-E3B61C99864B}"/>
    <dgm:cxn modelId="{81EF8E9E-6E58-466F-9DDB-D3AB39CA8B25}" type="presOf" srcId="{BC4B6763-2F33-4CCB-B9CC-377BBD0F0800}" destId="{E3A5A4EE-729B-477E-AEA8-7FC61FA6B941}" srcOrd="1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57BBEE94-8455-426B-9BBD-0DD307EAFC76}" type="presOf" srcId="{D78F1D4C-A2EF-4C56-940B-FB3F18A7298D}" destId="{EDA34655-9131-4731-957F-5382F53A0660}" srcOrd="0" destOrd="0" presId="urn:microsoft.com/office/officeart/2005/8/layout/radial5"/>
    <dgm:cxn modelId="{EDF51FBD-691D-4140-AC0A-43A03A5EB639}" type="presOf" srcId="{9DEE7B50-C1CB-48D2-999B-DF1098A88396}" destId="{881BA4B6-6173-4BE7-ACB0-127409627ABA}" srcOrd="1" destOrd="0" presId="urn:microsoft.com/office/officeart/2005/8/layout/radial5"/>
    <dgm:cxn modelId="{7E85E28C-CBB2-4C0B-A321-41D004D32033}" type="presOf" srcId="{66E51CD7-05D6-4658-BDAA-92C6F3E19708}" destId="{C47D9E4B-AD47-4E79-B529-9B264E8F4F6B}" srcOrd="1" destOrd="0" presId="urn:microsoft.com/office/officeart/2005/8/layout/radial5"/>
    <dgm:cxn modelId="{3E1D2BD6-0517-40BD-938D-D500B27C2830}" srcId="{6B4A9C71-5243-4375-98C7-BA189146832B}" destId="{615D6EE1-67AF-4EBB-9BD6-2FD085661010}" srcOrd="3" destOrd="0" parTransId="{B398610B-CDB1-4C6C-B848-F236C9ED3B59}" sibTransId="{3522CAC8-FDDD-44D3-8237-D8A348EA22F6}"/>
    <dgm:cxn modelId="{763425E8-EBE3-4286-A01E-89BDB0D2C70A}" type="presOf" srcId="{BC4B6763-2F33-4CCB-B9CC-377BBD0F0800}" destId="{A0B7EB92-DF16-476D-BB87-6C0D26E26F61}" srcOrd="0" destOrd="0" presId="urn:microsoft.com/office/officeart/2005/8/layout/radial5"/>
    <dgm:cxn modelId="{43332B1D-49A8-4178-BE09-2C9687B48EBB}" type="presOf" srcId="{8D513BD1-7137-4BB2-A1F4-1B02EFB0F34F}" destId="{8D15C70B-27DC-4BC4-8B54-1A6B8CC1DBC1}" srcOrd="1" destOrd="0" presId="urn:microsoft.com/office/officeart/2005/8/layout/radial5"/>
    <dgm:cxn modelId="{CE08412F-2186-4272-AF15-E61273F96109}" type="presOf" srcId="{66E51CD7-05D6-4658-BDAA-92C6F3E19708}" destId="{553B84E4-4A31-43DB-B3BF-8E8EF2B79F2D}" srcOrd="0" destOrd="0" presId="urn:microsoft.com/office/officeart/2005/8/layout/radial5"/>
    <dgm:cxn modelId="{1E4BBE15-F960-49A9-AED6-000FA6DC3621}" type="presOf" srcId="{637E412C-91EE-486E-8354-15F2384BE3EA}" destId="{D8B200F5-4D07-49B2-A587-C2FE6CEC49F8}" srcOrd="0" destOrd="0" presId="urn:microsoft.com/office/officeart/2005/8/layout/radial5"/>
    <dgm:cxn modelId="{6D139F75-A48D-4419-A936-DF71728CA08F}" type="presOf" srcId="{08170AFC-8E89-4179-A96D-636AFFD8C3F3}" destId="{53D78D63-5F88-4163-9535-46A64127BD3A}" srcOrd="1" destOrd="0" presId="urn:microsoft.com/office/officeart/2005/8/layout/radial5"/>
    <dgm:cxn modelId="{A00878C0-A87A-42B9-83D7-EE8880E34935}" srcId="{6F647F05-65E5-443B-9310-4AF895EEC1B0}" destId="{D78F1D4C-A2EF-4C56-940B-FB3F18A7298D}" srcOrd="8" destOrd="0" parTransId="{08170AFC-8E89-4179-A96D-636AFFD8C3F3}" sibTransId="{3B6B2775-EA0D-4CA6-A4A3-0187E341F68C}"/>
    <dgm:cxn modelId="{3B2CFC71-A659-43B6-892B-B43C39343AC6}" srcId="{6B4A9C71-5243-4375-98C7-BA189146832B}" destId="{8ABCE177-9890-493F-98E6-6A0DA606A3D5}" srcOrd="1" destOrd="0" parTransId="{6CB8D579-0E59-48F7-B0FE-BBC915623A31}" sibTransId="{DCF64B32-FF1B-4F98-9242-7B1A173147E2}"/>
    <dgm:cxn modelId="{5689776A-06CE-4781-B84A-9065AF22E123}" type="presOf" srcId="{77DF95E1-3397-43CE-99EF-E82D1E9B2066}" destId="{7A035AEB-3A20-4DC3-9A60-032AB2743B03}" srcOrd="0" destOrd="0" presId="urn:microsoft.com/office/officeart/2005/8/layout/radial5"/>
    <dgm:cxn modelId="{9168F6D5-9F4E-4FF0-8679-A33A4B869102}" type="presOf" srcId="{D2A69AB7-A0A6-4501-95CD-2902A3384DE3}" destId="{FED909B6-8F19-4D98-AAC2-EBEEF4830C2B}" srcOrd="0" destOrd="0" presId="urn:microsoft.com/office/officeart/2005/8/layout/radial5"/>
    <dgm:cxn modelId="{7797F65A-90E9-4CEB-B496-3B0B1A21C61B}" type="presOf" srcId="{CCCDC2A1-B573-48DB-AE6D-1F76901F1671}" destId="{DB024BEC-8C88-4F07-BCA5-811E266A083B}" srcOrd="1" destOrd="0" presId="urn:microsoft.com/office/officeart/2005/8/layout/radial5"/>
    <dgm:cxn modelId="{225B0B81-43BD-4EDC-AEBE-BF42F4B34F25}" type="presOf" srcId="{CCCDC2A1-B573-48DB-AE6D-1F76901F1671}" destId="{C481485E-E38C-4518-A609-8D1D62CF917B}" srcOrd="0" destOrd="0" presId="urn:microsoft.com/office/officeart/2005/8/layout/radial5"/>
    <dgm:cxn modelId="{AFBFD73D-441F-4FEF-9F74-5C43EFA00D57}" type="presOf" srcId="{082CE592-953F-441B-B0C2-F864433A8493}" destId="{A0E222DD-64BD-4A89-BBB9-2B80D8318D4A}" srcOrd="0" destOrd="0" presId="urn:microsoft.com/office/officeart/2005/8/layout/radial5"/>
    <dgm:cxn modelId="{75C72456-2D22-4BB3-9C44-9056750A7627}" type="presOf" srcId="{AA0A2BD5-A368-4F17-8E9D-23F1FC377812}" destId="{EB1C3899-7B42-47CD-912B-DD035472498D}" srcOrd="0" destOrd="0" presId="urn:microsoft.com/office/officeart/2005/8/layout/radial5"/>
    <dgm:cxn modelId="{18F5B267-10C9-43B2-983C-67A67375DAB9}" type="presOf" srcId="{3BA0FA79-0F0A-4F39-8C6F-85BF113366C3}" destId="{E0AC84DD-2093-416F-85DE-E547FE520660}" srcOrd="0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D4C45FE3-C6D8-4B1B-855D-781DDB103074}" type="presOf" srcId="{08170AFC-8E89-4179-A96D-636AFFD8C3F3}" destId="{DF27FC25-052B-426A-9E06-117E992234F6}" srcOrd="0" destOrd="0" presId="urn:microsoft.com/office/officeart/2005/8/layout/radial5"/>
    <dgm:cxn modelId="{9B696FA4-3B72-4F14-B366-6500BC7D9738}" type="presOf" srcId="{6598F354-400C-439C-BDD5-729D663E252E}" destId="{F326903B-AF5C-41D9-A950-9DE60C069BDF}" srcOrd="1" destOrd="0" presId="urn:microsoft.com/office/officeart/2005/8/layout/radial5"/>
    <dgm:cxn modelId="{54059384-7D56-4783-9E6B-CB7051B26B45}" srcId="{6F647F05-65E5-443B-9310-4AF895EEC1B0}" destId="{62E153EB-408C-4CB3-B6CA-2A439518E14B}" srcOrd="7" destOrd="0" parTransId="{77DF95E1-3397-43CE-99EF-E82D1E9B2066}" sibTransId="{69F9F7AF-4DAB-4B6C-A26F-22C945FB8A80}"/>
    <dgm:cxn modelId="{DCB8071E-5818-45D3-A769-E951357B5E55}" type="presOf" srcId="{90B43A1C-85AB-40E4-9687-2313E85E0399}" destId="{0A6C1809-69AA-4BA6-8257-5A11C3557B45}" srcOrd="0" destOrd="0" presId="urn:microsoft.com/office/officeart/2005/8/layout/radial5"/>
    <dgm:cxn modelId="{C19D188B-56AF-4C50-A8F0-054F7D4D35D1}" type="presParOf" srcId="{8B82EA68-B59A-424E-9756-C221A13DB47F}" destId="{ED72E44C-8498-48F8-9652-E5DD6AC5818D}" srcOrd="0" destOrd="0" presId="urn:microsoft.com/office/officeart/2005/8/layout/radial5"/>
    <dgm:cxn modelId="{6B8B23DE-00C6-470F-B90A-52FFD2A0CF83}" type="presParOf" srcId="{8B82EA68-B59A-424E-9756-C221A13DB47F}" destId="{4731EA70-1FA8-49F5-A6BF-4AE9CB97C303}" srcOrd="1" destOrd="0" presId="urn:microsoft.com/office/officeart/2005/8/layout/radial5"/>
    <dgm:cxn modelId="{E4E989EA-61D8-438C-92C0-D9AD781B7E33}" type="presParOf" srcId="{4731EA70-1FA8-49F5-A6BF-4AE9CB97C303}" destId="{8D15C70B-27DC-4BC4-8B54-1A6B8CC1DBC1}" srcOrd="0" destOrd="0" presId="urn:microsoft.com/office/officeart/2005/8/layout/radial5"/>
    <dgm:cxn modelId="{32FADF23-2B5B-400E-A85C-10BE0DCFC14E}" type="presParOf" srcId="{8B82EA68-B59A-424E-9756-C221A13DB47F}" destId="{E2EC1D87-F728-458A-8AB1-7A3D78F9D25E}" srcOrd="2" destOrd="0" presId="urn:microsoft.com/office/officeart/2005/8/layout/radial5"/>
    <dgm:cxn modelId="{88739EF3-A27E-4E00-A2BE-0BF77D5C8149}" type="presParOf" srcId="{8B82EA68-B59A-424E-9756-C221A13DB47F}" destId="{A0E222DD-64BD-4A89-BBB9-2B80D8318D4A}" srcOrd="3" destOrd="0" presId="urn:microsoft.com/office/officeart/2005/8/layout/radial5"/>
    <dgm:cxn modelId="{5456D0D4-70DD-4BB5-84E3-F34A37B3A4CC}" type="presParOf" srcId="{A0E222DD-64BD-4A89-BBB9-2B80D8318D4A}" destId="{839DF450-14DD-4280-9AEE-DA73938E9B9D}" srcOrd="0" destOrd="0" presId="urn:microsoft.com/office/officeart/2005/8/layout/radial5"/>
    <dgm:cxn modelId="{3D61F053-5F31-4A71-B8D2-E865DA8FC678}" type="presParOf" srcId="{8B82EA68-B59A-424E-9756-C221A13DB47F}" destId="{73BC26A8-8D0F-45E6-9E3B-37EADD227262}" srcOrd="4" destOrd="0" presId="urn:microsoft.com/office/officeart/2005/8/layout/radial5"/>
    <dgm:cxn modelId="{AFC8C133-2139-4A45-B274-CFEB2A14BE84}" type="presParOf" srcId="{8B82EA68-B59A-424E-9756-C221A13DB47F}" destId="{06F93DE9-E67A-4CE1-BC6B-5C458B1137B0}" srcOrd="5" destOrd="0" presId="urn:microsoft.com/office/officeart/2005/8/layout/radial5"/>
    <dgm:cxn modelId="{E21D841E-86F4-4DBC-8035-C80A2D10E36C}" type="presParOf" srcId="{06F93DE9-E67A-4CE1-BC6B-5C458B1137B0}" destId="{DA660ED5-C4B7-4208-928A-B8DD66837486}" srcOrd="0" destOrd="0" presId="urn:microsoft.com/office/officeart/2005/8/layout/radial5"/>
    <dgm:cxn modelId="{E0DA0DDC-52DD-46CC-8BD0-5D558AA7311B}" type="presParOf" srcId="{8B82EA68-B59A-424E-9756-C221A13DB47F}" destId="{D8B200F5-4D07-49B2-A587-C2FE6CEC49F8}" srcOrd="6" destOrd="0" presId="urn:microsoft.com/office/officeart/2005/8/layout/radial5"/>
    <dgm:cxn modelId="{B0BE9E5C-04CE-44EC-BA22-17BE45850B3D}" type="presParOf" srcId="{8B82EA68-B59A-424E-9756-C221A13DB47F}" destId="{C481485E-E38C-4518-A609-8D1D62CF917B}" srcOrd="7" destOrd="0" presId="urn:microsoft.com/office/officeart/2005/8/layout/radial5"/>
    <dgm:cxn modelId="{3E0F9DF6-1270-456D-9B6B-360102555BB1}" type="presParOf" srcId="{C481485E-E38C-4518-A609-8D1D62CF917B}" destId="{DB024BEC-8C88-4F07-BCA5-811E266A083B}" srcOrd="0" destOrd="0" presId="urn:microsoft.com/office/officeart/2005/8/layout/radial5"/>
    <dgm:cxn modelId="{930C053F-7F7E-4DB1-9F60-0FCCFA42E014}" type="presParOf" srcId="{8B82EA68-B59A-424E-9756-C221A13DB47F}" destId="{0A6C1809-69AA-4BA6-8257-5A11C3557B45}" srcOrd="8" destOrd="0" presId="urn:microsoft.com/office/officeart/2005/8/layout/radial5"/>
    <dgm:cxn modelId="{2413DE61-8E38-47FF-84BE-5AB696664DD5}" type="presParOf" srcId="{8B82EA68-B59A-424E-9756-C221A13DB47F}" destId="{FA950D33-9BD9-4D37-A533-789F5554AFB5}" srcOrd="9" destOrd="0" presId="urn:microsoft.com/office/officeart/2005/8/layout/radial5"/>
    <dgm:cxn modelId="{7EC9E84A-ACB5-4AE4-A391-527B405B0700}" type="presParOf" srcId="{FA950D33-9BD9-4D37-A533-789F5554AFB5}" destId="{F326903B-AF5C-41D9-A950-9DE60C069BDF}" srcOrd="0" destOrd="0" presId="urn:microsoft.com/office/officeart/2005/8/layout/radial5"/>
    <dgm:cxn modelId="{FB5343DE-3113-4E23-9A8F-6F0A04560D45}" type="presParOf" srcId="{8B82EA68-B59A-424E-9756-C221A13DB47F}" destId="{EB1C3899-7B42-47CD-912B-DD035472498D}" srcOrd="10" destOrd="0" presId="urn:microsoft.com/office/officeart/2005/8/layout/radial5"/>
    <dgm:cxn modelId="{F1FF1884-0AC6-4364-AC28-8360A5213623}" type="presParOf" srcId="{8B82EA68-B59A-424E-9756-C221A13DB47F}" destId="{2F5553CB-2478-4421-B002-5FA728364A78}" srcOrd="11" destOrd="0" presId="urn:microsoft.com/office/officeart/2005/8/layout/radial5"/>
    <dgm:cxn modelId="{8F804AE5-0C7A-41B6-BD8D-6AB2BD51DB34}" type="presParOf" srcId="{2F5553CB-2478-4421-B002-5FA728364A78}" destId="{881BA4B6-6173-4BE7-ACB0-127409627ABA}" srcOrd="0" destOrd="0" presId="urn:microsoft.com/office/officeart/2005/8/layout/radial5"/>
    <dgm:cxn modelId="{F529325C-8FC6-479B-A415-63B432AB938E}" type="presParOf" srcId="{8B82EA68-B59A-424E-9756-C221A13DB47F}" destId="{FED909B6-8F19-4D98-AAC2-EBEEF4830C2B}" srcOrd="12" destOrd="0" presId="urn:microsoft.com/office/officeart/2005/8/layout/radial5"/>
    <dgm:cxn modelId="{124591B2-CD18-4E27-87FD-17D1DD154AB4}" type="presParOf" srcId="{8B82EA68-B59A-424E-9756-C221A13DB47F}" destId="{A0B7EB92-DF16-476D-BB87-6C0D26E26F61}" srcOrd="13" destOrd="0" presId="urn:microsoft.com/office/officeart/2005/8/layout/radial5"/>
    <dgm:cxn modelId="{5968068A-AE3F-42B4-8026-4A51ECA1DDAE}" type="presParOf" srcId="{A0B7EB92-DF16-476D-BB87-6C0D26E26F61}" destId="{E3A5A4EE-729B-477E-AEA8-7FC61FA6B941}" srcOrd="0" destOrd="0" presId="urn:microsoft.com/office/officeart/2005/8/layout/radial5"/>
    <dgm:cxn modelId="{132552CF-B75D-4E07-BDD4-61CB7CA005DD}" type="presParOf" srcId="{8B82EA68-B59A-424E-9756-C221A13DB47F}" destId="{69EA0517-EDCB-4CEB-899F-D56DCF7B4404}" srcOrd="14" destOrd="0" presId="urn:microsoft.com/office/officeart/2005/8/layout/radial5"/>
    <dgm:cxn modelId="{596E2E0A-17B9-4EEF-8076-CD1281FAC76B}" type="presParOf" srcId="{8B82EA68-B59A-424E-9756-C221A13DB47F}" destId="{7A035AEB-3A20-4DC3-9A60-032AB2743B03}" srcOrd="15" destOrd="0" presId="urn:microsoft.com/office/officeart/2005/8/layout/radial5"/>
    <dgm:cxn modelId="{2335F807-E59F-4AAA-A817-0B8F2795947B}" type="presParOf" srcId="{7A035AEB-3A20-4DC3-9A60-032AB2743B03}" destId="{4273F29E-B93C-44D6-A671-FCDC77ED9BA3}" srcOrd="0" destOrd="0" presId="urn:microsoft.com/office/officeart/2005/8/layout/radial5"/>
    <dgm:cxn modelId="{F7915D4A-7525-4C2B-9783-FCE37C59B434}" type="presParOf" srcId="{8B82EA68-B59A-424E-9756-C221A13DB47F}" destId="{83F11675-07D9-406F-853D-13FD28BBB805}" srcOrd="16" destOrd="0" presId="urn:microsoft.com/office/officeart/2005/8/layout/radial5"/>
    <dgm:cxn modelId="{27270A86-2BDF-4077-A574-88177455AF04}" type="presParOf" srcId="{8B82EA68-B59A-424E-9756-C221A13DB47F}" destId="{DF27FC25-052B-426A-9E06-117E992234F6}" srcOrd="17" destOrd="0" presId="urn:microsoft.com/office/officeart/2005/8/layout/radial5"/>
    <dgm:cxn modelId="{55FAC837-EE31-4046-AE06-D19304F30BBE}" type="presParOf" srcId="{DF27FC25-052B-426A-9E06-117E992234F6}" destId="{53D78D63-5F88-4163-9535-46A64127BD3A}" srcOrd="0" destOrd="0" presId="urn:microsoft.com/office/officeart/2005/8/layout/radial5"/>
    <dgm:cxn modelId="{8223C47A-8966-4BF5-9C08-D1207CE34595}" type="presParOf" srcId="{8B82EA68-B59A-424E-9756-C221A13DB47F}" destId="{EDA34655-9131-4731-957F-5382F53A0660}" srcOrd="18" destOrd="0" presId="urn:microsoft.com/office/officeart/2005/8/layout/radial5"/>
    <dgm:cxn modelId="{10DBF67A-D81A-46F5-9D4E-AED896502D22}" type="presParOf" srcId="{8B82EA68-B59A-424E-9756-C221A13DB47F}" destId="{553B84E4-4A31-43DB-B3BF-8E8EF2B79F2D}" srcOrd="19" destOrd="0" presId="urn:microsoft.com/office/officeart/2005/8/layout/radial5"/>
    <dgm:cxn modelId="{26F07F9A-7B34-4A28-8DC5-9930DCD043F9}" type="presParOf" srcId="{553B84E4-4A31-43DB-B3BF-8E8EF2B79F2D}" destId="{C47D9E4B-AD47-4E79-B529-9B264E8F4F6B}" srcOrd="0" destOrd="0" presId="urn:microsoft.com/office/officeart/2005/8/layout/radial5"/>
    <dgm:cxn modelId="{E2F4DD71-3D84-4987-968C-0AB0665ED9C8}" type="presParOf" srcId="{8B82EA68-B59A-424E-9756-C221A13DB47F}" destId="{E0AC84DD-2093-416F-85DE-E547FE520660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2242849" y="1429756"/>
          <a:ext cx="2329808" cy="23223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84041" y="1769850"/>
        <a:ext cx="1647424" cy="1642116"/>
      </dsp:txXfrm>
    </dsp:sp>
    <dsp:sp modelId="{4731EA70-1FA8-49F5-A6BF-4AE9CB97C303}">
      <dsp:nvSpPr>
        <dsp:cNvPr id="0" name=""/>
        <dsp:cNvSpPr/>
      </dsp:nvSpPr>
      <dsp:spPr>
        <a:xfrm rot="16731186">
          <a:off x="3483855" y="956146"/>
          <a:ext cx="285702" cy="4580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3520115" y="1090101"/>
        <a:ext cx="199991" cy="274830"/>
      </dsp:txXfrm>
    </dsp:sp>
    <dsp:sp modelId="{E2EC1D87-F728-458A-8AB1-7A3D78F9D25E}">
      <dsp:nvSpPr>
        <dsp:cNvPr id="0" name=""/>
        <dsp:cNvSpPr/>
      </dsp:nvSpPr>
      <dsp:spPr>
        <a:xfrm>
          <a:off x="3339927" y="154063"/>
          <a:ext cx="776207" cy="76116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3453600" y="265533"/>
        <a:ext cx="548861" cy="538222"/>
      </dsp:txXfrm>
    </dsp:sp>
    <dsp:sp modelId="{A0E222DD-64BD-4A89-BBB9-2B80D8318D4A}">
      <dsp:nvSpPr>
        <dsp:cNvPr id="0" name=""/>
        <dsp:cNvSpPr/>
      </dsp:nvSpPr>
      <dsp:spPr>
        <a:xfrm rot="20763496">
          <a:off x="4649469" y="2018023"/>
          <a:ext cx="286859" cy="4580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650737" y="2120000"/>
        <a:ext cx="200801" cy="274830"/>
      </dsp:txXfrm>
    </dsp:sp>
    <dsp:sp modelId="{73BC26A8-8D0F-45E6-9E3B-37EADD227262}">
      <dsp:nvSpPr>
        <dsp:cNvPr id="0" name=""/>
        <dsp:cNvSpPr/>
      </dsp:nvSpPr>
      <dsp:spPr>
        <a:xfrm>
          <a:off x="5052125" y="1725355"/>
          <a:ext cx="742840" cy="73027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160911" y="1832301"/>
        <a:ext cx="525268" cy="516381"/>
      </dsp:txXfrm>
    </dsp:sp>
    <dsp:sp modelId="{06F93DE9-E67A-4CE1-BC6B-5C458B1137B0}">
      <dsp:nvSpPr>
        <dsp:cNvPr id="0" name=""/>
        <dsp:cNvSpPr/>
      </dsp:nvSpPr>
      <dsp:spPr>
        <a:xfrm rot="3567317">
          <a:off x="3970172" y="3545919"/>
          <a:ext cx="206521" cy="458050"/>
        </a:xfrm>
        <a:prstGeom prst="rightArrow">
          <a:avLst>
            <a:gd name="adj1" fmla="val 60000"/>
            <a:gd name="adj2" fmla="val 50000"/>
          </a:avLst>
        </a:prstGeom>
        <a:solidFill>
          <a:srgbClr val="9966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3985407" y="3610850"/>
        <a:ext cx="144565" cy="274830"/>
      </dsp:txXfrm>
    </dsp:sp>
    <dsp:sp modelId="{D8B200F5-4D07-49B2-A587-C2FE6CEC49F8}">
      <dsp:nvSpPr>
        <dsp:cNvPr id="0" name=""/>
        <dsp:cNvSpPr/>
      </dsp:nvSpPr>
      <dsp:spPr>
        <a:xfrm>
          <a:off x="3990630" y="3828484"/>
          <a:ext cx="826097" cy="90031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111609" y="3960332"/>
        <a:ext cx="584139" cy="636616"/>
      </dsp:txXfrm>
    </dsp:sp>
    <dsp:sp modelId="{C481485E-E38C-4518-A609-8D1D62CF917B}">
      <dsp:nvSpPr>
        <dsp:cNvPr id="0" name=""/>
        <dsp:cNvSpPr/>
      </dsp:nvSpPr>
      <dsp:spPr>
        <a:xfrm rot="1219141">
          <a:off x="4603692" y="2858461"/>
          <a:ext cx="290236" cy="4580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606401" y="2934953"/>
        <a:ext cx="203165" cy="274830"/>
      </dsp:txXfrm>
    </dsp:sp>
    <dsp:sp modelId="{0A6C1809-69AA-4BA6-8257-5A11C3557B45}">
      <dsp:nvSpPr>
        <dsp:cNvPr id="0" name=""/>
        <dsp:cNvSpPr/>
      </dsp:nvSpPr>
      <dsp:spPr>
        <a:xfrm>
          <a:off x="4990759" y="2904759"/>
          <a:ext cx="796728" cy="83965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107437" y="3027724"/>
        <a:ext cx="563372" cy="593725"/>
      </dsp:txXfrm>
    </dsp:sp>
    <dsp:sp modelId="{FA950D33-9BD9-4D37-A533-789F5554AFB5}">
      <dsp:nvSpPr>
        <dsp:cNvPr id="0" name=""/>
        <dsp:cNvSpPr/>
      </dsp:nvSpPr>
      <dsp:spPr>
        <a:xfrm rot="14244494">
          <a:off x="2446132" y="1122085"/>
          <a:ext cx="337976" cy="4580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2524136" y="1256408"/>
        <a:ext cx="236583" cy="274830"/>
      </dsp:txXfrm>
    </dsp:sp>
    <dsp:sp modelId="{EB1C3899-7B42-47CD-912B-DD035472498D}">
      <dsp:nvSpPr>
        <dsp:cNvPr id="0" name=""/>
        <dsp:cNvSpPr/>
      </dsp:nvSpPr>
      <dsp:spPr>
        <a:xfrm>
          <a:off x="1783264" y="289084"/>
          <a:ext cx="850896" cy="852686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907875" y="413957"/>
        <a:ext cx="601674" cy="602940"/>
      </dsp:txXfrm>
    </dsp:sp>
    <dsp:sp modelId="{2F5553CB-2478-4421-B002-5FA728364A78}">
      <dsp:nvSpPr>
        <dsp:cNvPr id="0" name=""/>
        <dsp:cNvSpPr/>
      </dsp:nvSpPr>
      <dsp:spPr>
        <a:xfrm rot="10016088">
          <a:off x="1899696" y="2680706"/>
          <a:ext cx="268430" cy="4580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1979183" y="2763214"/>
        <a:ext cx="187901" cy="274830"/>
      </dsp:txXfrm>
    </dsp:sp>
    <dsp:sp modelId="{FED909B6-8F19-4D98-AAC2-EBEEF4830C2B}">
      <dsp:nvSpPr>
        <dsp:cNvPr id="0" name=""/>
        <dsp:cNvSpPr/>
      </dsp:nvSpPr>
      <dsp:spPr>
        <a:xfrm>
          <a:off x="890936" y="2638842"/>
          <a:ext cx="901584" cy="863043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022970" y="2765232"/>
        <a:ext cx="637516" cy="610263"/>
      </dsp:txXfrm>
    </dsp:sp>
    <dsp:sp modelId="{A0B7EB92-DF16-476D-BB87-6C0D26E26F61}">
      <dsp:nvSpPr>
        <dsp:cNvPr id="0" name=""/>
        <dsp:cNvSpPr/>
      </dsp:nvSpPr>
      <dsp:spPr>
        <a:xfrm rot="7797928">
          <a:off x="2406575" y="3417002"/>
          <a:ext cx="233821" cy="4580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2464176" y="3481731"/>
        <a:ext cx="163675" cy="274830"/>
      </dsp:txXfrm>
    </dsp:sp>
    <dsp:sp modelId="{69EA0517-EDCB-4CEB-899F-D56DCF7B4404}">
      <dsp:nvSpPr>
        <dsp:cNvPr id="0" name=""/>
        <dsp:cNvSpPr/>
      </dsp:nvSpPr>
      <dsp:spPr>
        <a:xfrm>
          <a:off x="1681057" y="3729864"/>
          <a:ext cx="856727" cy="820460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806522" y="3850018"/>
        <a:ext cx="605797" cy="580152"/>
      </dsp:txXfrm>
    </dsp:sp>
    <dsp:sp modelId="{7A035AEB-3A20-4DC3-9A60-032AB2743B03}">
      <dsp:nvSpPr>
        <dsp:cNvPr id="0" name=""/>
        <dsp:cNvSpPr/>
      </dsp:nvSpPr>
      <dsp:spPr>
        <a:xfrm rot="5927156">
          <a:off x="3095041" y="3700807"/>
          <a:ext cx="211543" cy="4580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131619" y="3761058"/>
        <a:ext cx="148080" cy="274830"/>
      </dsp:txXfrm>
    </dsp:sp>
    <dsp:sp modelId="{83F11675-07D9-406F-853D-13FD28BBB805}">
      <dsp:nvSpPr>
        <dsp:cNvPr id="0" name=""/>
        <dsp:cNvSpPr/>
      </dsp:nvSpPr>
      <dsp:spPr>
        <a:xfrm>
          <a:off x="2675859" y="4128327"/>
          <a:ext cx="859314" cy="836174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801703" y="4250782"/>
        <a:ext cx="607626" cy="591264"/>
      </dsp:txXfrm>
    </dsp:sp>
    <dsp:sp modelId="{DF27FC25-052B-426A-9E06-117E992234F6}">
      <dsp:nvSpPr>
        <dsp:cNvPr id="0" name=""/>
        <dsp:cNvSpPr/>
      </dsp:nvSpPr>
      <dsp:spPr>
        <a:xfrm rot="18930598">
          <a:off x="4300707" y="1281336"/>
          <a:ext cx="414002" cy="4580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318507" y="1416465"/>
        <a:ext cx="289801" cy="274830"/>
      </dsp:txXfrm>
    </dsp:sp>
    <dsp:sp modelId="{EDA34655-9131-4731-957F-5382F53A0660}">
      <dsp:nvSpPr>
        <dsp:cNvPr id="0" name=""/>
        <dsp:cNvSpPr/>
      </dsp:nvSpPr>
      <dsp:spPr>
        <a:xfrm>
          <a:off x="4661968" y="521853"/>
          <a:ext cx="867591" cy="821657"/>
        </a:xfrm>
        <a:prstGeom prst="ellipse">
          <a:avLst/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789024" y="642182"/>
        <a:ext cx="613479" cy="580999"/>
      </dsp:txXfrm>
    </dsp:sp>
    <dsp:sp modelId="{553B84E4-4A31-43DB-B3BF-8E8EF2B79F2D}">
      <dsp:nvSpPr>
        <dsp:cNvPr id="0" name=""/>
        <dsp:cNvSpPr/>
      </dsp:nvSpPr>
      <dsp:spPr>
        <a:xfrm rot="12282228">
          <a:off x="1963273" y="1764204"/>
          <a:ext cx="290522" cy="458050"/>
        </a:xfrm>
        <a:prstGeom prst="rightArrow">
          <a:avLst>
            <a:gd name="adj1" fmla="val 60000"/>
            <a:gd name="adj2" fmla="val 50000"/>
          </a:avLst>
        </a:prstGeom>
        <a:solidFill>
          <a:srgbClr val="B2348E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2046442" y="1874027"/>
        <a:ext cx="203365" cy="274830"/>
      </dsp:txXfrm>
    </dsp:sp>
    <dsp:sp modelId="{E0AC84DD-2093-416F-85DE-E547FE520660}">
      <dsp:nvSpPr>
        <dsp:cNvPr id="0" name=""/>
        <dsp:cNvSpPr/>
      </dsp:nvSpPr>
      <dsp:spPr>
        <a:xfrm>
          <a:off x="1028841" y="1270840"/>
          <a:ext cx="863991" cy="848859"/>
        </a:xfrm>
        <a:prstGeom prst="ellipse">
          <a:avLst/>
        </a:prstGeom>
        <a:blipFill rotWithShape="0">
          <a:blip xmlns:r="http://schemas.openxmlformats.org/officeDocument/2006/relationships" r:embed="rId10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155370" y="1395153"/>
        <a:ext cx="610933" cy="600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10" Type="http://schemas.openxmlformats.org/officeDocument/2006/relationships/image" Target="../media/image9.pn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896" y="0"/>
            <a:ext cx="9156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58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1703388" y="90488"/>
            <a:ext cx="6392862" cy="785812"/>
          </a:xfrm>
        </p:spPr>
        <p:txBody>
          <a:bodyPr/>
          <a:lstStyle/>
          <a:p>
            <a:pPr algn="ctr" eaLnBrk="1" hangingPunct="1"/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</a:rPr>
              <a:t>Наименование муниципальной программы</a:t>
            </a:r>
          </a:p>
        </p:txBody>
      </p:sp>
      <p:sp>
        <p:nvSpPr>
          <p:cNvPr id="57347" name="Содержимое 12"/>
          <p:cNvSpPr>
            <a:spLocks noGrp="1"/>
          </p:cNvSpPr>
          <p:nvPr>
            <p:ph sz="half" idx="4294967295"/>
          </p:nvPr>
        </p:nvSpPr>
        <p:spPr>
          <a:xfrm>
            <a:off x="8543925" y="0"/>
            <a:ext cx="2025650" cy="1341438"/>
          </a:xfrm>
        </p:spPr>
        <p:txBody>
          <a:bodyPr/>
          <a:lstStyle/>
          <a:p>
            <a:pPr marL="273050" indent="-273050">
              <a:spcBef>
                <a:spcPct val="0"/>
              </a:spcBef>
              <a:buClr>
                <a:srgbClr val="6666FF"/>
              </a:buClr>
              <a:buFont typeface="Wingdings 2" panose="05020102010507070707" pitchFamily="18" charset="2"/>
              <a:buChar char=""/>
            </a:pPr>
            <a:r>
              <a:rPr lang="ru-RU" altLang="ru-RU" sz="1400" b="1">
                <a:solidFill>
                  <a:srgbClr val="002060"/>
                </a:solidFill>
                <a:latin typeface="Times New Roman" panose="02020603050405020304" pitchFamily="18" charset="0"/>
              </a:rPr>
              <a:t>Объем финансирования на 2025г. </a:t>
            </a:r>
          </a:p>
          <a:p>
            <a:pPr marL="273050" indent="-273050">
              <a:spcBef>
                <a:spcPct val="0"/>
              </a:spcBef>
              <a:buClr>
                <a:srgbClr val="6666FF"/>
              </a:buClr>
              <a:buFont typeface="Wingdings 2" panose="05020102010507070707" pitchFamily="18" charset="2"/>
              <a:buChar char=""/>
            </a:pPr>
            <a:r>
              <a:rPr lang="ru-RU" altLang="ru-RU" sz="1400" b="1">
                <a:solidFill>
                  <a:srgbClr val="002060"/>
                </a:solidFill>
                <a:latin typeface="Times New Roman" panose="02020603050405020304" pitchFamily="18" charset="0"/>
              </a:rPr>
              <a:t>(тыс. руб.)</a:t>
            </a:r>
          </a:p>
        </p:txBody>
      </p:sp>
      <p:sp>
        <p:nvSpPr>
          <p:cNvPr id="57348" name="Содержимое 3"/>
          <p:cNvSpPr>
            <a:spLocks noGrp="1"/>
          </p:cNvSpPr>
          <p:nvPr>
            <p:ph sz="half" idx="4294967295"/>
          </p:nvPr>
        </p:nvSpPr>
        <p:spPr>
          <a:xfrm>
            <a:off x="2919413" y="1096964"/>
            <a:ext cx="7543800" cy="504825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Здравоохранение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		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700,0</a:t>
            </a:r>
            <a:r>
              <a:rPr lang="ru-RU" altLang="ru-RU" dirty="0">
                <a:latin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(0,02%)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						   	 	</a:t>
            </a:r>
            <a:endParaRPr lang="ru-RU" altLang="ru-RU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Содержимое 3"/>
          <p:cNvSpPr txBox="1">
            <a:spLocks/>
          </p:cNvSpPr>
          <p:nvPr/>
        </p:nvSpPr>
        <p:spPr>
          <a:xfrm>
            <a:off x="2946400" y="1666876"/>
            <a:ext cx="7740650" cy="360363"/>
          </a:xfrm>
          <a:prstGeom prst="rect">
            <a:avLst/>
          </a:prstGeom>
        </p:spPr>
        <p:txBody>
          <a:bodyPr/>
          <a:lstStyle/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Культура и туризм				     	   173 712,1(5,4%)</a:t>
            </a:r>
          </a:p>
        </p:txBody>
      </p:sp>
      <p:sp>
        <p:nvSpPr>
          <p:cNvPr id="18" name="Содержимое 3"/>
          <p:cNvSpPr txBox="1">
            <a:spLocks/>
          </p:cNvSpPr>
          <p:nvPr/>
        </p:nvSpPr>
        <p:spPr>
          <a:xfrm>
            <a:off x="2946401" y="2319339"/>
            <a:ext cx="7623175" cy="504825"/>
          </a:xfrm>
          <a:prstGeom prst="rect">
            <a:avLst/>
          </a:prstGeom>
        </p:spPr>
        <p:txBody>
          <a:bodyPr/>
          <a:lstStyle/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Образование 					  513 366,8 (16,0%)</a:t>
            </a:r>
          </a:p>
        </p:txBody>
      </p:sp>
      <p:pic>
        <p:nvPicPr>
          <p:cNvPr id="57351" name="Picture 12" descr="https://im0-tub-ru.yandex.net/i?id=fd7481f50cfc88f4e7e632011394900d&amp;n=33&amp;h=190&amp;w=1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684589"/>
            <a:ext cx="81756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Содержимое 3"/>
          <p:cNvSpPr txBox="1">
            <a:spLocks/>
          </p:cNvSpPr>
          <p:nvPr/>
        </p:nvSpPr>
        <p:spPr>
          <a:xfrm>
            <a:off x="2900363" y="3033714"/>
            <a:ext cx="7669212" cy="504825"/>
          </a:xfrm>
          <a:prstGeom prst="rect">
            <a:avLst/>
          </a:prstGeom>
        </p:spPr>
        <p:txBody>
          <a:bodyPr/>
          <a:lstStyle/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ru-RU" sz="1600" dirty="0"/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Социальная защита населения                                                  11 383,0 (0,4%)</a:t>
            </a:r>
          </a:p>
        </p:txBody>
      </p:sp>
      <p:sp>
        <p:nvSpPr>
          <p:cNvPr id="22" name="Содержимое 3"/>
          <p:cNvSpPr txBox="1">
            <a:spLocks/>
          </p:cNvSpPr>
          <p:nvPr/>
        </p:nvSpPr>
        <p:spPr>
          <a:xfrm>
            <a:off x="2946401" y="3733800"/>
            <a:ext cx="7623175" cy="431800"/>
          </a:xfrm>
          <a:prstGeom prst="rect">
            <a:avLst/>
          </a:prstGeom>
        </p:spPr>
        <p:txBody>
          <a:bodyPr/>
          <a:lstStyle/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Спорт 					     	      86 242,0 (2,6%)</a:t>
            </a:r>
          </a:p>
        </p:txBody>
      </p:sp>
      <p:sp>
        <p:nvSpPr>
          <p:cNvPr id="24" name="Содержимое 3"/>
          <p:cNvSpPr txBox="1">
            <a:spLocks/>
          </p:cNvSpPr>
          <p:nvPr/>
        </p:nvSpPr>
        <p:spPr>
          <a:xfrm>
            <a:off x="2900363" y="4508501"/>
            <a:ext cx="7669212" cy="504825"/>
          </a:xfrm>
          <a:prstGeom prst="rect">
            <a:avLst/>
          </a:prstGeom>
        </p:spPr>
        <p:txBody>
          <a:bodyPr/>
          <a:lstStyle/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Развитие сельского хозяйства 			        12 120,5 (0,4%)</a:t>
            </a:r>
          </a:p>
        </p:txBody>
      </p:sp>
      <p:sp>
        <p:nvSpPr>
          <p:cNvPr id="26" name="Содержимое 3"/>
          <p:cNvSpPr txBox="1">
            <a:spLocks/>
          </p:cNvSpPr>
          <p:nvPr/>
        </p:nvSpPr>
        <p:spPr>
          <a:xfrm>
            <a:off x="2900363" y="5356225"/>
            <a:ext cx="7588250" cy="503238"/>
          </a:xfrm>
          <a:prstGeom prst="rect">
            <a:avLst/>
          </a:prstGeom>
        </p:spPr>
        <p:txBody>
          <a:bodyPr/>
          <a:lstStyle/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Экология и окружающая среда                                                   3 694,5 (0,1%) </a:t>
            </a:r>
          </a:p>
        </p:txBody>
      </p:sp>
      <p:pic>
        <p:nvPicPr>
          <p:cNvPr id="57356" name="Picture 8" descr="http://ilm.rnikolsk.pnzreg.ru/files/ilmino_nikolsk_pnzreg_ru/kartinki/2015/6juni/soz-sa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2989263"/>
            <a:ext cx="9001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7" name="Picture 2" descr="C:\Users\anisimovav\Downloads\qwfrfwqf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692150"/>
            <a:ext cx="87947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917825" y="6061076"/>
            <a:ext cx="75707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Безопасность и обеспечение безопасности жизнедеятельности </a:t>
            </a:r>
          </a:p>
          <a:p>
            <a:pPr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населения   					       26 297,9 (0,8%)</a:t>
            </a:r>
          </a:p>
        </p:txBody>
      </p:sp>
      <p:pic>
        <p:nvPicPr>
          <p:cNvPr id="57359" name="Picture 4" descr="http://www.mchs.gov.ru/upload/site1/news_aggregator/kn0vvpjlhm-big-4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6022975"/>
            <a:ext cx="9096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2281238"/>
            <a:ext cx="8858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1443039"/>
            <a:ext cx="10175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2" name="Picture 4" descr="d:\агро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6" y="4354514"/>
            <a:ext cx="944563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3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5219701"/>
            <a:ext cx="909638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213" y="856456"/>
            <a:ext cx="165735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89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65" y="700755"/>
            <a:ext cx="9716568" cy="529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74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130" y="299102"/>
            <a:ext cx="8814853" cy="587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63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stfinupr.ru/file/ustfinupr_ru/image/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865" y="1076502"/>
            <a:ext cx="9819118" cy="362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803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674" y="200529"/>
            <a:ext cx="165735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223" y="194791"/>
            <a:ext cx="8687553" cy="646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82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4780787"/>
              </p:ext>
            </p:extLst>
          </p:nvPr>
        </p:nvGraphicFramePr>
        <p:xfrm>
          <a:off x="1427147" y="658025"/>
          <a:ext cx="8127051" cy="5452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Диаграмма" r:id="rId3" imgW="9260627" imgH="5651482" progId="Excel.Chart.8">
                  <p:embed/>
                </p:oleObj>
              </mc:Choice>
              <mc:Fallback>
                <p:oleObj name="Диаграмма" r:id="rId3" imgW="9260627" imgH="5651482" progId="Excel.Chart.8">
                  <p:embed/>
                  <p:pic>
                    <p:nvPicPr>
                      <p:cNvPr id="27650" name="Содержимое 1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7147" y="658025"/>
                        <a:ext cx="8127051" cy="5452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945" y="393105"/>
            <a:ext cx="165735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481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2133601" y="609601"/>
            <a:ext cx="7923213" cy="1019175"/>
          </a:xfrm>
        </p:spPr>
        <p:txBody>
          <a:bodyPr/>
          <a:lstStyle/>
          <a:p>
            <a:pPr>
              <a:spcAft>
                <a:spcPts val="3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</a:rPr>
              <a:t>Структура доходов бюджета городского округа Лотошино 2025 года</a:t>
            </a:r>
          </a:p>
        </p:txBody>
      </p:sp>
      <p:graphicFrame>
        <p:nvGraphicFramePr>
          <p:cNvPr id="29699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1876426" y="1865314"/>
          <a:ext cx="8670925" cy="424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Диаграмма" r:id="rId3" imgW="8693649" imgH="4255377" progId="Excel.Chart.8">
                  <p:embed/>
                </p:oleObj>
              </mc:Choice>
              <mc:Fallback>
                <p:oleObj name="Диаграмма" r:id="rId3" imgW="8693649" imgH="4255377" progId="Excel.Chart.8">
                  <p:embed/>
                  <p:pic>
                    <p:nvPicPr>
                      <p:cNvPr id="29699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426" y="1865314"/>
                        <a:ext cx="8670925" cy="424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360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2208213" y="198438"/>
            <a:ext cx="7129462" cy="6477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классификации расходов бюджета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4294967295"/>
          </p:nvPr>
        </p:nvGraphicFramePr>
        <p:xfrm>
          <a:off x="2340022" y="1196753"/>
          <a:ext cx="7435316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 useBgFill="1">
        <p:nvSpPr>
          <p:cNvPr id="9" name="Прямоугольник 8"/>
          <p:cNvSpPr/>
          <p:nvPr/>
        </p:nvSpPr>
        <p:spPr>
          <a:xfrm>
            <a:off x="4921250" y="862013"/>
            <a:ext cx="2660650" cy="40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0100  Общегосударственные вопросы</a:t>
            </a:r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8040688" y="1557339"/>
            <a:ext cx="2000250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0200 Национальная оборона</a:t>
            </a:r>
          </a:p>
        </p:txBody>
      </p:sp>
      <p:sp useBgFill="1">
        <p:nvSpPr>
          <p:cNvPr id="12" name="Прямоугольник 11"/>
          <p:cNvSpPr/>
          <p:nvPr/>
        </p:nvSpPr>
        <p:spPr>
          <a:xfrm>
            <a:off x="2208214" y="1196976"/>
            <a:ext cx="1730375" cy="511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1100 Физическая культура</a:t>
            </a:r>
          </a:p>
        </p:txBody>
      </p:sp>
      <p:sp useBgFill="1">
        <p:nvSpPr>
          <p:cNvPr id="13" name="Прямоугольник 12"/>
          <p:cNvSpPr/>
          <p:nvPr/>
        </p:nvSpPr>
        <p:spPr>
          <a:xfrm>
            <a:off x="1774825" y="2565401"/>
            <a:ext cx="1455738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Социальная политика</a:t>
            </a:r>
          </a:p>
        </p:txBody>
      </p:sp>
      <p:sp useBgFill="1">
        <p:nvSpPr>
          <p:cNvPr id="15" name="Прямоугольник 14"/>
          <p:cNvSpPr/>
          <p:nvPr/>
        </p:nvSpPr>
        <p:spPr>
          <a:xfrm>
            <a:off x="1682751" y="4521201"/>
            <a:ext cx="1547813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0800 Культура, кинематография</a:t>
            </a:r>
          </a:p>
        </p:txBody>
      </p:sp>
      <p:sp useBgFill="1">
        <p:nvSpPr>
          <p:cNvPr id="16" name="Прямоугольник 15"/>
          <p:cNvSpPr/>
          <p:nvPr/>
        </p:nvSpPr>
        <p:spPr>
          <a:xfrm>
            <a:off x="2697163" y="5781675"/>
            <a:ext cx="1384300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0700 Образование</a:t>
            </a:r>
          </a:p>
        </p:txBody>
      </p:sp>
      <p:sp useBgFill="1">
        <p:nvSpPr>
          <p:cNvPr id="17" name="Прямоугольник 16"/>
          <p:cNvSpPr/>
          <p:nvPr/>
        </p:nvSpPr>
        <p:spPr>
          <a:xfrm>
            <a:off x="4905375" y="6284914"/>
            <a:ext cx="1384300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0600 Охрана окружающей среды</a:t>
            </a:r>
          </a:p>
        </p:txBody>
      </p:sp>
      <p:sp useBgFill="1">
        <p:nvSpPr>
          <p:cNvPr id="18" name="Прямоугольник 17"/>
          <p:cNvSpPr/>
          <p:nvPr/>
        </p:nvSpPr>
        <p:spPr>
          <a:xfrm>
            <a:off x="8256589" y="2997201"/>
            <a:ext cx="2232025" cy="544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0300 Национальная безопасность и правоохранительная деятельность</a:t>
            </a:r>
          </a:p>
        </p:txBody>
      </p:sp>
      <p:sp useBgFill="1">
        <p:nvSpPr>
          <p:cNvPr id="19" name="Прямоугольник 18"/>
          <p:cNvSpPr/>
          <p:nvPr/>
        </p:nvSpPr>
        <p:spPr>
          <a:xfrm>
            <a:off x="8399463" y="4508500"/>
            <a:ext cx="1382712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0400 Национальная экономика</a:t>
            </a:r>
          </a:p>
        </p:txBody>
      </p:sp>
      <p:sp useBgFill="1">
        <p:nvSpPr>
          <p:cNvPr id="20" name="Прямоугольник 19"/>
          <p:cNvSpPr/>
          <p:nvPr/>
        </p:nvSpPr>
        <p:spPr>
          <a:xfrm>
            <a:off x="7032625" y="5949950"/>
            <a:ext cx="1728788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0500 Жилищно-коммунальное хозяйство</a:t>
            </a:r>
          </a:p>
        </p:txBody>
      </p:sp>
      <p:pic>
        <p:nvPicPr>
          <p:cNvPr id="1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945" y="393105"/>
            <a:ext cx="165735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49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218</TotalTime>
  <Words>111</Words>
  <Application>Microsoft Office PowerPoint</Application>
  <PresentationFormat>Широкоэкранный</PresentationFormat>
  <Paragraphs>26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Times New Roman</vt:lpstr>
      <vt:lpstr>Tw Cen MT</vt:lpstr>
      <vt:lpstr>Wingdings 2</vt:lpstr>
      <vt:lpstr>Капля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доходов бюджета городского округа Лотошино 2025 года</vt:lpstr>
      <vt:lpstr>Разделы классификации расходов бюджета</vt:lpstr>
      <vt:lpstr>Наименование муниципальной программы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Молодцова Т.А.</dc:creator>
  <cp:lastModifiedBy>Молодцова Т.А.</cp:lastModifiedBy>
  <cp:revision>9</cp:revision>
  <dcterms:created xsi:type="dcterms:W3CDTF">2025-03-26T07:39:04Z</dcterms:created>
  <dcterms:modified xsi:type="dcterms:W3CDTF">2025-03-28T08:22:09Z</dcterms:modified>
</cp:coreProperties>
</file>